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94" r:id="rId2"/>
    <p:sldId id="285" r:id="rId3"/>
    <p:sldId id="287" r:id="rId4"/>
    <p:sldId id="284" r:id="rId5"/>
    <p:sldId id="279" r:id="rId6"/>
    <p:sldId id="271" r:id="rId7"/>
    <p:sldId id="291" r:id="rId8"/>
    <p:sldId id="286" r:id="rId9"/>
    <p:sldId id="290" r:id="rId10"/>
    <p:sldId id="292" r:id="rId11"/>
    <p:sldId id="275" r:id="rId12"/>
    <p:sldId id="262" r:id="rId13"/>
    <p:sldId id="283" r:id="rId14"/>
    <p:sldId id="278" r:id="rId15"/>
    <p:sldId id="288" r:id="rId16"/>
    <p:sldId id="289" r:id="rId17"/>
    <p:sldId id="256" r:id="rId18"/>
    <p:sldId id="29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A4C43-3F68-4740-A38D-2D96FF4FE646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EA49D6-130B-E442-AA51-830BA21B5C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8295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tiff>
</file>

<file path=ppt/media/image17.tiff>
</file>

<file path=ppt/media/image18.png>
</file>

<file path=ppt/media/image2.jpg>
</file>

<file path=ppt/media/image3.png>
</file>

<file path=ppt/media/image4.gif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871669-0B60-084C-A8AC-E6DC1EA6EC19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33553B-D63A-4947-B40F-9A4437EC71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74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2392609"/>
            <a:ext cx="10447282" cy="2072782"/>
          </a:xfrm>
        </p:spPr>
        <p:txBody>
          <a:bodyPr>
            <a:normAutofit fontScale="90000"/>
          </a:bodyPr>
          <a:lstStyle/>
          <a:p>
            <a:r>
              <a:rPr lang="en-US" dirty="0"/>
              <a:t>Marco Polo</a:t>
            </a:r>
            <a:br>
              <a:rPr lang="en-US" dirty="0"/>
            </a:br>
            <a:br>
              <a:rPr lang="en-US" dirty="0"/>
            </a:br>
            <a:r>
              <a:rPr lang="en-US" sz="4000" b="0" i="1" dirty="0">
                <a:effectLst/>
              </a:rPr>
              <a:t>Travels</a:t>
            </a:r>
            <a:br>
              <a:rPr lang="en-US" sz="4000" b="0" i="1" dirty="0">
                <a:effectLst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049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Silk Road </a:t>
            </a:r>
          </a:p>
          <a:p>
            <a:r>
              <a:rPr lang="en-US" cap="none" dirty="0"/>
              <a:t>(~2</a:t>
            </a:r>
            <a:r>
              <a:rPr lang="en-US" cap="none" baseline="30000" dirty="0"/>
              <a:t>nd</a:t>
            </a:r>
            <a:r>
              <a:rPr lang="en-US" cap="none" dirty="0"/>
              <a:t> c. BCE – 1450s)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736" y="1327758"/>
            <a:ext cx="7964528" cy="518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600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329841" y="222894"/>
            <a:ext cx="7565720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Horses of Saint Mark</a:t>
            </a:r>
          </a:p>
          <a:p>
            <a:r>
              <a:rPr lang="en-US" cap="none" dirty="0"/>
              <a:t>(c. </a:t>
            </a:r>
            <a:r>
              <a:rPr lang="en-US" cap="none"/>
              <a:t>2nd-3rd C)</a:t>
            </a:r>
            <a:endParaRPr lang="en-US" cap="non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206" y="1254551"/>
            <a:ext cx="7584355" cy="5603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94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39992" y="567663"/>
            <a:ext cx="6252518" cy="114359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Marco Polo</a:t>
            </a:r>
          </a:p>
          <a:p>
            <a:r>
              <a:rPr lang="en-US" cap="none" dirty="0"/>
              <a:t>(1254 – 8 Jan 1328)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4023" t="13824" r="21347" b="32853"/>
          <a:stretch/>
        </p:blipFill>
        <p:spPr>
          <a:xfrm>
            <a:off x="6096000" y="567663"/>
            <a:ext cx="5234152" cy="572267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08452" y="5644005"/>
            <a:ext cx="35565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 err="1"/>
              <a:t>Bibliothèque</a:t>
            </a:r>
            <a:r>
              <a:rPr lang="en-US" i="1" dirty="0"/>
              <a:t> </a:t>
            </a:r>
            <a:r>
              <a:rPr lang="en-US" i="1" dirty="0" err="1"/>
              <a:t>nationale</a:t>
            </a:r>
            <a:r>
              <a:rPr lang="en-US" i="1" dirty="0"/>
              <a:t> de France</a:t>
            </a:r>
            <a:endParaRPr lang="en-US" dirty="0"/>
          </a:p>
          <a:p>
            <a:pPr algn="r"/>
            <a:r>
              <a:rPr lang="en-US" dirty="0"/>
              <a:t>Ms. </a:t>
            </a:r>
            <a:r>
              <a:rPr lang="en-US" dirty="0" err="1"/>
              <a:t>fr.</a:t>
            </a:r>
            <a:r>
              <a:rPr lang="en-US" dirty="0"/>
              <a:t> 2810, fol. 14v</a:t>
            </a:r>
            <a:endParaRPr lang="en-US" dirty="0">
              <a:latin typeface="Rockwell" charset="0"/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0167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49723" y="575135"/>
            <a:ext cx="7292553" cy="1017181"/>
          </a:xfrm>
          <a:prstGeom prst="rect">
            <a:avLst/>
          </a:prstGeom>
        </p:spPr>
        <p:txBody>
          <a:bodyPr>
            <a:normAutofit fontScale="7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Letter from </a:t>
            </a:r>
            <a:r>
              <a:rPr lang="en-US" cap="none" dirty="0" err="1"/>
              <a:t>Arghun</a:t>
            </a:r>
            <a:r>
              <a:rPr lang="en-US" cap="none" dirty="0"/>
              <a:t> Khan to </a:t>
            </a:r>
          </a:p>
          <a:p>
            <a:r>
              <a:rPr lang="en-US" cap="none" dirty="0"/>
              <a:t>Pope Nicholas IV, adopting Christianity throughout the Ilkhanate (1290)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9" y="2238704"/>
            <a:ext cx="12126904" cy="30269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9F4711-728C-954B-9447-B1783E447B50}"/>
              </a:ext>
            </a:extLst>
          </p:cNvPr>
          <p:cNvSpPr txBox="1"/>
          <p:nvPr/>
        </p:nvSpPr>
        <p:spPr>
          <a:xfrm>
            <a:off x="5044530" y="5270999"/>
            <a:ext cx="6908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Letter in Mongolian language and script,  seals (red) in Chinese</a:t>
            </a:r>
          </a:p>
          <a:p>
            <a:pPr algn="r"/>
            <a:r>
              <a:rPr lang="en-US" dirty="0"/>
              <a:t>Rome, Vatican Archives</a:t>
            </a:r>
          </a:p>
        </p:txBody>
      </p:sp>
    </p:spTree>
    <p:extLst>
      <p:ext uri="{BB962C8B-B14F-4D97-AF65-F5344CB8AC3E}">
        <p14:creationId xmlns:p14="http://schemas.microsoft.com/office/powerpoint/2010/main" val="118268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87" y="640491"/>
            <a:ext cx="8524065" cy="603400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4FE8-3C22-FA4B-B04B-6E312346C5D5}"/>
              </a:ext>
            </a:extLst>
          </p:cNvPr>
          <p:cNvSpPr txBox="1">
            <a:spLocks/>
          </p:cNvSpPr>
          <p:nvPr/>
        </p:nvSpPr>
        <p:spPr>
          <a:xfrm>
            <a:off x="2462245" y="131901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Marco Polo’s Travel Route</a:t>
            </a:r>
          </a:p>
        </p:txBody>
      </p:sp>
    </p:spTree>
    <p:extLst>
      <p:ext uri="{BB962C8B-B14F-4D97-AF65-F5344CB8AC3E}">
        <p14:creationId xmlns:p14="http://schemas.microsoft.com/office/powerpoint/2010/main" val="1554224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49723" y="523176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The Polos return to Kublai Khan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8" y="1401099"/>
            <a:ext cx="7964528" cy="46701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24C1003-FDF4-F648-8420-051CE8034CB3}"/>
              </a:ext>
            </a:extLst>
          </p:cNvPr>
          <p:cNvSpPr/>
          <p:nvPr/>
        </p:nvSpPr>
        <p:spPr>
          <a:xfrm>
            <a:off x="6457496" y="6071208"/>
            <a:ext cx="35565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i="1" dirty="0" err="1"/>
              <a:t>Bibliothèque</a:t>
            </a:r>
            <a:r>
              <a:rPr lang="en-US" i="1" dirty="0"/>
              <a:t> </a:t>
            </a:r>
            <a:r>
              <a:rPr lang="en-US" i="1" dirty="0" err="1"/>
              <a:t>nationale</a:t>
            </a:r>
            <a:r>
              <a:rPr lang="en-US" i="1" dirty="0"/>
              <a:t> de France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0108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487" y="640491"/>
            <a:ext cx="8524065" cy="603400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4FE8-3C22-FA4B-B04B-6E312346C5D5}"/>
              </a:ext>
            </a:extLst>
          </p:cNvPr>
          <p:cNvSpPr txBox="1">
            <a:spLocks/>
          </p:cNvSpPr>
          <p:nvPr/>
        </p:nvSpPr>
        <p:spPr>
          <a:xfrm>
            <a:off x="2462245" y="131901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Marco Polo’s Travel Route</a:t>
            </a:r>
          </a:p>
        </p:txBody>
      </p:sp>
    </p:spTree>
    <p:extLst>
      <p:ext uri="{BB962C8B-B14F-4D97-AF65-F5344CB8AC3E}">
        <p14:creationId xmlns:p14="http://schemas.microsoft.com/office/powerpoint/2010/main" val="2930336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2359" y="3268716"/>
            <a:ext cx="10447282" cy="2072782"/>
          </a:xfrm>
        </p:spPr>
        <p:txBody>
          <a:bodyPr>
            <a:normAutofit fontScale="90000"/>
          </a:bodyPr>
          <a:lstStyle/>
          <a:p>
            <a:r>
              <a:rPr lang="en-US" dirty="0"/>
              <a:t>Marco Polo</a:t>
            </a:r>
            <a:br>
              <a:rPr lang="en-US" dirty="0"/>
            </a:br>
            <a:br>
              <a:rPr lang="en-US" dirty="0"/>
            </a:br>
            <a:r>
              <a:rPr lang="en-US" sz="4000" b="0" i="1" dirty="0">
                <a:effectLst/>
              </a:rPr>
              <a:t>Travels</a:t>
            </a:r>
            <a:br>
              <a:rPr lang="en-US" sz="4000" b="0" i="1" dirty="0">
                <a:effectLst/>
              </a:rPr>
            </a:br>
            <a:r>
              <a:rPr lang="en-US" sz="2200" b="0" i="1" dirty="0">
                <a:effectLst/>
              </a:rPr>
              <a:t>(or)</a:t>
            </a:r>
            <a:br>
              <a:rPr lang="en-US" sz="4000" b="0" i="1" dirty="0">
                <a:effectLst/>
              </a:rPr>
            </a:br>
            <a:r>
              <a:rPr lang="en-US" sz="4000" b="0" i="1" dirty="0">
                <a:effectLst/>
              </a:rPr>
              <a:t>Book of the Marvels of the World</a:t>
            </a:r>
            <a:br>
              <a:rPr lang="en-US" sz="4000" b="0" i="1" dirty="0">
                <a:effectLst/>
              </a:rPr>
            </a:br>
            <a:r>
              <a:rPr lang="en-US" sz="2200" b="0" i="1" dirty="0">
                <a:effectLst/>
              </a:rPr>
              <a:t>(or)</a:t>
            </a:r>
            <a:br>
              <a:rPr lang="en-US" sz="4000" b="0" i="1" dirty="0">
                <a:effectLst/>
              </a:rPr>
            </a:br>
            <a:r>
              <a:rPr lang="en-US" sz="4000" b="0" i="1" dirty="0">
                <a:effectLst/>
              </a:rPr>
              <a:t>Description of the World</a:t>
            </a:r>
            <a:br>
              <a:rPr lang="en-US" sz="4000" b="0" i="1" dirty="0">
                <a:effectLst/>
              </a:rPr>
            </a:br>
            <a:r>
              <a:rPr lang="en-US" sz="2200" b="0" i="1" dirty="0">
                <a:effectLst/>
              </a:rPr>
              <a:t>(or)</a:t>
            </a:r>
            <a:br>
              <a:rPr lang="en-US" sz="4000" b="0" i="1" dirty="0">
                <a:effectLst/>
              </a:rPr>
            </a:br>
            <a:r>
              <a:rPr lang="en-US" sz="4000" b="0" i="1" dirty="0">
                <a:effectLst/>
              </a:rPr>
              <a:t>Il </a:t>
            </a:r>
            <a:r>
              <a:rPr lang="en-US" sz="4000" b="0" i="1" dirty="0" err="1">
                <a:effectLst/>
              </a:rPr>
              <a:t>Milione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938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3D3F6FD-561B-A247-AEBD-837CFCABD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2564" y="2261579"/>
            <a:ext cx="2046869" cy="153899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68144FE8-3C22-FA4B-B04B-6E312346C5D5}"/>
              </a:ext>
            </a:extLst>
          </p:cNvPr>
          <p:cNvSpPr txBox="1">
            <a:spLocks/>
          </p:cNvSpPr>
          <p:nvPr/>
        </p:nvSpPr>
        <p:spPr>
          <a:xfrm>
            <a:off x="2449723" y="405944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Debating Marco Polo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8B598F-C140-374A-AD25-E2C303D1F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03" y="1149082"/>
            <a:ext cx="3284045" cy="51947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AB28AC4-6042-7A45-B738-4767799A1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0672" y="1149082"/>
            <a:ext cx="3339489" cy="51947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ED87F9F-C016-FE43-B731-1E450D44FEE6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>
            <a:off x="4643122" y="2744565"/>
            <a:ext cx="1368865" cy="1368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D58D455-87C1-774A-9BE3-ED9CF32E8927}"/>
              </a:ext>
            </a:extLst>
          </p:cNvPr>
          <p:cNvPicPr>
            <a:picLocks noChangeAspect="1"/>
          </p:cNvPicPr>
          <p:nvPr/>
        </p:nvPicPr>
        <p:blipFill>
          <a:blip r:embed="rId5">
            <a:biLevel thresh="25000"/>
          </a:blip>
          <a:stretch>
            <a:fillRect/>
          </a:stretch>
        </p:blipFill>
        <p:spPr>
          <a:xfrm flipH="1">
            <a:off x="6180015" y="2744564"/>
            <a:ext cx="1368865" cy="136886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040C459-CEA3-244B-B86B-F02B5621A93B}"/>
              </a:ext>
            </a:extLst>
          </p:cNvPr>
          <p:cNvSpPr/>
          <p:nvPr/>
        </p:nvSpPr>
        <p:spPr>
          <a:xfrm>
            <a:off x="1927761" y="6343844"/>
            <a:ext cx="857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(1995)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C8D114-9D54-3146-A7E3-B236EEBAA9FC}"/>
              </a:ext>
            </a:extLst>
          </p:cNvPr>
          <p:cNvSpPr/>
          <p:nvPr/>
        </p:nvSpPr>
        <p:spPr>
          <a:xfrm>
            <a:off x="9321452" y="6343844"/>
            <a:ext cx="85792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(1999)</a:t>
            </a:r>
          </a:p>
        </p:txBody>
      </p:sp>
    </p:spTree>
    <p:extLst>
      <p:ext uri="{BB962C8B-B14F-4D97-AF65-F5344CB8AC3E}">
        <p14:creationId xmlns:p14="http://schemas.microsoft.com/office/powerpoint/2010/main" val="181345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51562" y="475002"/>
            <a:ext cx="6252518" cy="207124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Genghis Khan</a:t>
            </a:r>
          </a:p>
          <a:p>
            <a:r>
              <a:rPr lang="en-US" cap="none" dirty="0"/>
              <a:t>(Chinggis </a:t>
            </a:r>
            <a:r>
              <a:rPr lang="en-US" cap="none" dirty="0" err="1"/>
              <a:t>Kaan</a:t>
            </a:r>
            <a:r>
              <a:rPr lang="en-US" cap="none" dirty="0"/>
              <a:t>)</a:t>
            </a:r>
          </a:p>
          <a:p>
            <a:endParaRPr lang="en-US" cap="none" dirty="0"/>
          </a:p>
          <a:p>
            <a:r>
              <a:rPr lang="en-US" cap="none" dirty="0"/>
              <a:t>(r. 1206 - 1227)</a:t>
            </a:r>
          </a:p>
          <a:p>
            <a:endParaRPr lang="en-US" cap="none" dirty="0"/>
          </a:p>
          <a:p>
            <a:endParaRPr lang="en-US" cap="none" dirty="0"/>
          </a:p>
          <a:p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3310" y="479953"/>
            <a:ext cx="4646183" cy="622050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18105" y="6054130"/>
            <a:ext cx="35775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 National Palace Museum, Taipei</a:t>
            </a:r>
          </a:p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14</a:t>
            </a:r>
            <a:r>
              <a:rPr lang="en-US" baseline="30000" dirty="0">
                <a:latin typeface="Rockwell" charset="0"/>
                <a:ea typeface="Rockwell" charset="0"/>
                <a:cs typeface="Rockwell" charset="0"/>
              </a:rPr>
              <a:t>th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c.</a:t>
            </a:r>
          </a:p>
        </p:txBody>
      </p:sp>
    </p:spTree>
    <p:extLst>
      <p:ext uri="{BB962C8B-B14F-4D97-AF65-F5344CB8AC3E}">
        <p14:creationId xmlns:p14="http://schemas.microsoft.com/office/powerpoint/2010/main" val="2851891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Genghis Khan</a:t>
            </a:r>
          </a:p>
          <a:p>
            <a:r>
              <a:rPr lang="en-US" cap="none" dirty="0"/>
              <a:t>Family Tree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882" y="1378875"/>
            <a:ext cx="11294235" cy="5168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322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Mongol Empire</a:t>
            </a:r>
          </a:p>
          <a:p>
            <a:r>
              <a:rPr lang="en-US" cap="none" dirty="0"/>
              <a:t>Territory from 1206-1294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648" y="1422853"/>
            <a:ext cx="6627425" cy="5199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21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51562" y="475003"/>
            <a:ext cx="6252518" cy="1143590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 err="1"/>
              <a:t>Hulagu</a:t>
            </a:r>
            <a:r>
              <a:rPr lang="en-US" cap="none" dirty="0"/>
              <a:t> Khan</a:t>
            </a:r>
          </a:p>
          <a:p>
            <a:r>
              <a:rPr lang="en-US" cap="none" dirty="0"/>
              <a:t>(c. 1218 - 1265)</a:t>
            </a:r>
          </a:p>
          <a:p>
            <a:endParaRPr lang="en-US" cap="none" dirty="0"/>
          </a:p>
          <a:p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3310" y="136801"/>
            <a:ext cx="4389877" cy="656366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681878" y="6054130"/>
            <a:ext cx="291374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 Rashid-al-Din </a:t>
            </a:r>
            <a:r>
              <a:rPr lang="en-US" dirty="0" err="1">
                <a:latin typeface="Rockwell" charset="0"/>
                <a:ea typeface="Rockwell" charset="0"/>
                <a:cs typeface="Rockwell" charset="0"/>
              </a:rPr>
              <a:t>Hamadani</a:t>
            </a:r>
            <a:endParaRPr lang="en-US" dirty="0">
              <a:latin typeface="Rockwell" charset="0"/>
              <a:ea typeface="Rockwell" charset="0"/>
              <a:cs typeface="Rockwell" charset="0"/>
            </a:endParaRPr>
          </a:p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Early 14</a:t>
            </a:r>
            <a:r>
              <a:rPr lang="en-US" baseline="30000" dirty="0">
                <a:latin typeface="Rockwell" charset="0"/>
                <a:ea typeface="Rockwell" charset="0"/>
                <a:cs typeface="Rockwell" charset="0"/>
              </a:rPr>
              <a:t>th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c.</a:t>
            </a:r>
          </a:p>
        </p:txBody>
      </p:sp>
    </p:spTree>
    <p:extLst>
      <p:ext uri="{BB962C8B-B14F-4D97-AF65-F5344CB8AC3E}">
        <p14:creationId xmlns:p14="http://schemas.microsoft.com/office/powerpoint/2010/main" val="906273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Siege of Baghdad (1258)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9518" y="927828"/>
            <a:ext cx="7964528" cy="5616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593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53386" y="485514"/>
            <a:ext cx="6252518" cy="1709046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Kublai Khan</a:t>
            </a:r>
          </a:p>
          <a:p>
            <a:r>
              <a:rPr lang="en-US" cap="none" dirty="0"/>
              <a:t>(</a:t>
            </a:r>
            <a:r>
              <a:rPr lang="en-US" cap="none" dirty="0" err="1"/>
              <a:t>Qubilai</a:t>
            </a:r>
            <a:r>
              <a:rPr lang="en-US" cap="none" dirty="0"/>
              <a:t>/</a:t>
            </a:r>
            <a:r>
              <a:rPr lang="en-US" cap="none" dirty="0" err="1"/>
              <a:t>Khubilai</a:t>
            </a:r>
            <a:r>
              <a:rPr lang="en-US" cap="none" dirty="0"/>
              <a:t>)</a:t>
            </a:r>
          </a:p>
          <a:p>
            <a:endParaRPr lang="en-US" cap="none" dirty="0"/>
          </a:p>
          <a:p>
            <a:r>
              <a:rPr lang="en-US" cap="none" dirty="0"/>
              <a:t>(r. 1260 - 1294)</a:t>
            </a:r>
          </a:p>
          <a:p>
            <a:endParaRPr lang="en-US" cap="none" dirty="0"/>
          </a:p>
          <a:p>
            <a:endParaRPr lang="en-US" cap="none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5904" y="387691"/>
            <a:ext cx="5097518" cy="607717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759793" y="5818532"/>
            <a:ext cx="353103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 </a:t>
            </a:r>
            <a:r>
              <a:rPr lang="en-US" dirty="0" err="1">
                <a:latin typeface="Rockwell" charset="0"/>
                <a:ea typeface="Rockwell" charset="0"/>
                <a:cs typeface="Rockwell" charset="0"/>
              </a:rPr>
              <a:t>Aniko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/</a:t>
            </a:r>
            <a:r>
              <a:rPr lang="en-US" dirty="0" err="1">
                <a:latin typeface="Rockwell" charset="0"/>
                <a:ea typeface="Rockwell" charset="0"/>
                <a:cs typeface="Rockwell" charset="0"/>
              </a:rPr>
              <a:t>Araniko</a:t>
            </a:r>
            <a:r>
              <a:rPr lang="en-US" dirty="0">
                <a:latin typeface="Rockwell" charset="0"/>
                <a:ea typeface="Rockwell" charset="0"/>
                <a:cs typeface="Rockwell" charset="0"/>
              </a:rPr>
              <a:t> (c. 1300)</a:t>
            </a:r>
          </a:p>
          <a:p>
            <a:pPr algn="r"/>
            <a:r>
              <a:rPr lang="en-US" dirty="0">
                <a:latin typeface="Rockwell" charset="0"/>
                <a:ea typeface="Rockwell" charset="0"/>
                <a:cs typeface="Rockwell" charset="0"/>
              </a:rPr>
              <a:t>National Palace Museum, Taipei</a:t>
            </a:r>
          </a:p>
        </p:txBody>
      </p:sp>
    </p:spTree>
    <p:extLst>
      <p:ext uri="{BB962C8B-B14F-4D97-AF65-F5344CB8AC3E}">
        <p14:creationId xmlns:p14="http://schemas.microsoft.com/office/powerpoint/2010/main" val="751736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Silk Road </a:t>
            </a:r>
          </a:p>
          <a:p>
            <a:r>
              <a:rPr lang="en-US" cap="none" dirty="0"/>
              <a:t>(~2</a:t>
            </a:r>
            <a:r>
              <a:rPr lang="en-US" cap="none" baseline="30000" dirty="0"/>
              <a:t>nd</a:t>
            </a:r>
            <a:r>
              <a:rPr lang="en-US" cap="none" dirty="0"/>
              <a:t> c. BCE – 1450s)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736" y="1327758"/>
            <a:ext cx="7964528" cy="5183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66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2483266" y="310577"/>
            <a:ext cx="7292553" cy="101718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1" i="0" kern="1200" cap="all">
                <a:solidFill>
                  <a:schemeClr val="tx1"/>
                </a:solidFill>
                <a:effectLst>
                  <a:outerShdw blurRad="50800" dist="63500" dir="2700000" algn="tl" rotWithShape="0">
                    <a:srgbClr val="000000">
                      <a:alpha val="48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cap="none" dirty="0"/>
              <a:t>13</a:t>
            </a:r>
            <a:r>
              <a:rPr lang="en-US" cap="none" baseline="30000" dirty="0"/>
              <a:t>th</a:t>
            </a:r>
            <a:r>
              <a:rPr lang="en-US" cap="none" dirty="0"/>
              <a:t> Century World Systems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215" y="850033"/>
            <a:ext cx="7596519" cy="569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233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3668</TotalTime>
  <Words>172</Words>
  <Application>Microsoft Macintosh PowerPoint</Application>
  <PresentationFormat>Widescreen</PresentationFormat>
  <Paragraphs>46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Bookman Old Style</vt:lpstr>
      <vt:lpstr>Calibri</vt:lpstr>
      <vt:lpstr>Rockwell</vt:lpstr>
      <vt:lpstr>Damask</vt:lpstr>
      <vt:lpstr>Marco Polo  Travels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Marco Polo  Travels (or) Book of the Marvels of the World (or) Description of the World (or) Il Milione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Roman Cities</dc:title>
  <dc:creator>Nathan Daniels</dc:creator>
  <cp:lastModifiedBy>Nathan Daniels</cp:lastModifiedBy>
  <cp:revision>71</cp:revision>
  <cp:lastPrinted>2018-10-25T12:53:52Z</cp:lastPrinted>
  <dcterms:created xsi:type="dcterms:W3CDTF">2017-02-02T03:45:22Z</dcterms:created>
  <dcterms:modified xsi:type="dcterms:W3CDTF">2019-03-28T12:56:13Z</dcterms:modified>
</cp:coreProperties>
</file>